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353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BOARD MEETING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lera picto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553" y="787314"/>
            <a:ext cx="4225447" cy="3554780"/>
          </a:xfrm>
          <a:prstGeom prst="rect">
            <a:avLst/>
          </a:prstGeom>
        </p:spPr>
      </p:pic>
      <p:pic>
        <p:nvPicPr>
          <p:cNvPr id="8" name="Picture 7" descr="Donna DiMaggio Berg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71" y="2869796"/>
            <a:ext cx="5761222" cy="316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587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0EB5AC97D254BA7E879765EA4006B" ma:contentTypeVersion="13" ma:contentTypeDescription="Create a new document." ma:contentTypeScope="" ma:versionID="e98480006bb023c91ef839deb36783ec">
  <xsd:schema xmlns:xsd="http://www.w3.org/2001/XMLSchema" xmlns:xs="http://www.w3.org/2001/XMLSchema" xmlns:p="http://schemas.microsoft.com/office/2006/metadata/properties" xmlns:ns3="1fffccd4-d8ca-4270-87fc-0f6aa8ad3704" xmlns:ns4="74c62047-52d7-472a-83ce-ddfadc0b9b2c" targetNamespace="http://schemas.microsoft.com/office/2006/metadata/properties" ma:root="true" ma:fieldsID="02a922e55e575df2fe04e488d69693cb" ns3:_="" ns4:_="">
    <xsd:import namespace="1fffccd4-d8ca-4270-87fc-0f6aa8ad3704"/>
    <xsd:import namespace="74c62047-52d7-472a-83ce-ddfadc0b9b2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ffccd4-d8ca-4270-87fc-0f6aa8ad37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62047-52d7-472a-83ce-ddfadc0b9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4A2CA-BB1F-4E73-95DA-2E6D1304A4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ffccd4-d8ca-4270-87fc-0f6aa8ad3704"/>
    <ds:schemaRef ds:uri="74c62047-52d7-472a-83ce-ddfadc0b9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63626F-D319-449C-93AB-3B5445015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93879C-5AED-4553-B4C6-031DD0E05504}">
  <ds:schemaRefs>
    <ds:schemaRef ds:uri="http://purl.org/dc/elements/1.1/"/>
    <ds:schemaRef ds:uri="1fffccd4-d8ca-4270-87fc-0f6aa8ad3704"/>
    <ds:schemaRef ds:uri="http://schemas.microsoft.com/office/infopath/2007/PartnerControls"/>
    <ds:schemaRef ds:uri="http://purl.org/dc/terms/"/>
    <ds:schemaRef ds:uri="74c62047-52d7-472a-83ce-ddfadc0b9b2c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SCHOOL BOARD MEETING  </vt:lpstr>
    </vt:vector>
  </TitlesOfParts>
  <Company>Northwest Missouri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BOARD MEETING</dc:title>
  <dc:creator>Konstantopoulos,Helen</dc:creator>
  <cp:lastModifiedBy>Konstantopoulos,Helen</cp:lastModifiedBy>
  <cp:revision>2</cp:revision>
  <dcterms:created xsi:type="dcterms:W3CDTF">2019-11-20T14:18:29Z</dcterms:created>
  <dcterms:modified xsi:type="dcterms:W3CDTF">2019-11-20T14:24:49Z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0x0101003E70EB5AC97D254BA7E879765EA4006B</vt:lpwstr>
  </property>
</Properties>
</file>